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7" r:id="rId2"/>
    <p:sldId id="258" r:id="rId3"/>
    <p:sldId id="259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4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836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61E35EB-8141-00CC-47E4-358CB98556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866A1E3-974D-1932-3981-987D46BA69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28F19-0842-4C4F-A524-50DFAE3B3622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D4085B0-E1D0-B002-C236-D621018EF0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BD9D3F7-2080-7CE3-BDFB-D1CA424AB7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6A23-35D2-4BA6-A299-0ED9FDD02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32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6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31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18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416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01031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84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309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65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23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70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39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29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15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18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96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54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E38ED-EDAE-49DD-99E6-1D4E0273D095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29B524-662B-4776-B57F-46BC16D445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65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D6948B-48BF-911F-42C3-ED3BE20F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1" y="247590"/>
            <a:ext cx="11225770" cy="99542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kern="1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3100" b="1" kern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Консультативный пункт для родителей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открытия 01.09. 2009 года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базе Государственного коммунального казенного</a:t>
            </a:r>
            <a:br>
              <a:rPr lang="ru-RU" sz="27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предприятия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«Ясли-сад №1 «Тополёк» 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</a:t>
            </a:r>
            <a:br>
              <a:rPr lang="ru-RU" sz="27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БЕСПЛАТНЫЙ КОНСУЛЬТАТИВНЫЙ ПУНКТ ДЛЯ РОДИТЕЛЕЙ!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ЖДЕМ ВАС В КОНСУЛЬТАТИВНОМ ПУНКТЕ 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ДЛЯ РОДИТЕЛЕЙ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ГККП я/с №1«ТОПОЛЁК»                               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Мартук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ул.Байганина,104</a:t>
            </a:r>
            <a:r>
              <a:rPr lang="ru-RU" sz="2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575B410-AC21-834B-85BC-71471F936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6" t="9121" b="8056"/>
          <a:stretch/>
        </p:blipFill>
        <p:spPr>
          <a:xfrm>
            <a:off x="0" y="657583"/>
            <a:ext cx="2823210" cy="2348715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64BFDE50-DD26-60F4-4035-5523F6B71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7884" y="4573728"/>
            <a:ext cx="2606795" cy="20710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357429-658E-06E6-DE7D-87B088F5E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63" b="21634"/>
          <a:stretch/>
        </p:blipFill>
        <p:spPr>
          <a:xfrm>
            <a:off x="4145280" y="4602480"/>
            <a:ext cx="3261360" cy="20570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D9654A-1856-2913-9FC5-CE528D1695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3"/>
          <a:stretch/>
        </p:blipFill>
        <p:spPr>
          <a:xfrm>
            <a:off x="716280" y="4572000"/>
            <a:ext cx="2987040" cy="202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87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1CC2D7-F2BB-A532-EB91-97458282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Консультативный пункт для родителей создан в соответствии Законом Республики Казахстан «Об образовании» от 27июля 2007 года № 319-Ш, постановлением Правительства Республики Казахстан «Об утверждении плана мероприятий по поддержке дошкольного воспитания и обучения в Республике Казахстан» от 5 февраля 2007 года  №83, постановлением акимата области «Об утверждении Плана мероприятий по поддержке дошкольного воспитания </a:t>
            </a:r>
            <a:b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обучения в Актюбинской области» от 18 мая 2007 года №162.</a:t>
            </a:r>
            <a:b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Консультативного пункта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направлена на реализацию государственной политики в области образования, оказание психологической, педагогической, логопедической помощи родителям,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воспитывающих детей дошкольного возраста на дому.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КОНСУЛЬТАТИВНОГО ПУНКТА ДЛЯ РОДИТЕЛЕЙ: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единства и преемственности семейного и общественного воспитания, оказание психолого-педагогической, логопедической помощи родителям (или лицам их заменяющих) по различным вопросам воспитания, обучения и развития ребенка дошкольного возраста.</a:t>
            </a:r>
            <a:r>
              <a:rPr lang="ru-RU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ЗАДАЧИ КОНСУЛЬТАТИВНОГО ПУНКТА ДЛЯ РОДИТЕЛЕЙ: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консультативной помощи родителям (или лицам их заменяющих) по вопросам воспитания, обучения и развития ребенка дошкольного возраста;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методической, диагностической и консультативной помощи семьям, воспитывающих детей дошкольного возраста на дому;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взаимодействия между ГККП я/с № 1«Тополёк», реализующего дошкольную общеобразовательную программу, родителям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(или лицам их заменяющих) и другими организациями заинтересованных в поддержке и развитии воспитании детей;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комплексной профилактики различных отклонений в физическом, психологическом и социальном развитии детей.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520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E681C0-2F31-9DA5-4B5A-7C74E87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7163"/>
            <a:ext cx="8596668" cy="177323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У ВАС НЕТ ВОЗМОЖНОСТИ ПОСЕТИТЬ КОНСУЛЬТАТИВНЫЙ ПУНКТ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можете задать интересующие вопросы по телефону 8 (71331) 31-3-61                        </a:t>
            </a:r>
            <a:b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разговоре по телефону сообщите цель Вашего звонка «Записаться к специалисту консультативного пункта».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родители могут обратиться дистанционно через электронную почту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topolek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2009@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заметкой Специалисту консультативного пункта.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могут получать консультативную помощь через сайт нашего детского сада</a:t>
            </a:r>
            <a:r>
              <a:rPr lang="en-US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topolek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martuk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kz</a:t>
            </a: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Консультации публикуются в соответствии с планом работы «Консультативного пункта»</a:t>
            </a:r>
            <a:b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получения консультации специалиста Консультативного пункта заявитель должен предоставить документ удостоверяющий личность с подтверждением своего статуса родителя.</a:t>
            </a:r>
            <a: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750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9920909-3ADB-758B-A642-240262F7F1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4508655"/>
              </p:ext>
            </p:extLst>
          </p:nvPr>
        </p:nvGraphicFramePr>
        <p:xfrm>
          <a:off x="3810000" y="294640"/>
          <a:ext cx="2910840" cy="115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0840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>
                          <a:solidFill>
                            <a:srgbClr val="FF0000"/>
                          </a:solidFill>
                          <a:effectLst/>
                        </a:rPr>
                        <a:t>Формы работы с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k-KZ" sz="2000" b="1" dirty="0">
                          <a:solidFill>
                            <a:srgbClr val="FF0000"/>
                          </a:solidFill>
                          <a:effectLst/>
                        </a:rPr>
                        <a:t>неорганизованными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k-KZ" sz="2000" b="1" dirty="0">
                          <a:solidFill>
                            <a:srgbClr val="FF0000"/>
                          </a:solidFill>
                          <a:effectLst/>
                        </a:rPr>
                        <a:t>детьми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xmlns="" id="{EFFC3C1B-29F1-B596-4430-B2D6B87A01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756486"/>
              </p:ext>
            </p:extLst>
          </p:nvPr>
        </p:nvGraphicFramePr>
        <p:xfrm>
          <a:off x="1350144" y="1513205"/>
          <a:ext cx="2171700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</a:rPr>
                        <a:t>Родители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xmlns="" id="{89707E59-E0A6-3478-F387-216B7025C4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0630656"/>
              </p:ext>
            </p:extLst>
          </p:nvPr>
        </p:nvGraphicFramePr>
        <p:xfrm>
          <a:off x="6347144" y="1500189"/>
          <a:ext cx="2171700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</a:rPr>
                        <a:t>Дети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xmlns="" id="{CA925353-E8EB-972C-FC62-6B3D0B982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8668402"/>
              </p:ext>
            </p:extLst>
          </p:nvPr>
        </p:nvGraphicFramePr>
        <p:xfrm>
          <a:off x="1225141" y="2501583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Домашние визиты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xmlns="" id="{02CEF423-B65E-81F7-5455-6FC98B0C1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4239581"/>
              </p:ext>
            </p:extLst>
          </p:nvPr>
        </p:nvGraphicFramePr>
        <p:xfrm>
          <a:off x="1225141" y="3308191"/>
          <a:ext cx="2514918" cy="103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pPr algn="ctr"/>
                      <a:endParaRPr lang="kk-KZ" sz="1600" b="1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16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Консультации </a:t>
                      </a:r>
                      <a:r>
                        <a:rPr lang="kk-KZ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методическая помощь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graphicFrame>
        <p:nvGraphicFramePr>
          <p:cNvPr id="10" name="Объект 3">
            <a:extLst>
              <a:ext uri="{FF2B5EF4-FFF2-40B4-BE49-F238E27FC236}">
                <a16:creationId xmlns:a16="http://schemas.microsoft.com/office/drawing/2014/main" xmlns="" id="{06DF7E9E-209B-CAF9-A867-594994D80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7303703"/>
              </p:ext>
            </p:extLst>
          </p:nvPr>
        </p:nvGraphicFramePr>
        <p:xfrm>
          <a:off x="1396750" y="4493578"/>
          <a:ext cx="2171700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Экскурсии по д/с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папа, мама и я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xmlns="" id="{788C3147-563E-F832-FE30-09D98D9EAB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97506711"/>
              </p:ext>
            </p:extLst>
          </p:nvPr>
        </p:nvGraphicFramePr>
        <p:xfrm>
          <a:off x="1097427" y="5588000"/>
          <a:ext cx="2770345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0345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866457">
                <a:tc>
                  <a:txBody>
                    <a:bodyPr/>
                    <a:lstStyle/>
                    <a:p>
                      <a:pPr algn="ctr"/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Пропаганда пед. деятельности д/с через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«Мәртөк тынысы»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0D57FB4B-BDFD-8E07-D988-82B29F3D413B}"/>
              </a:ext>
            </a:extLst>
          </p:cNvPr>
          <p:cNvCxnSpPr/>
          <p:nvPr/>
        </p:nvCxnSpPr>
        <p:spPr>
          <a:xfrm flipH="1">
            <a:off x="3429000" y="1270000"/>
            <a:ext cx="381000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D5528B06-126C-FC7C-C259-EC9A3EEE7A8D}"/>
              </a:ext>
            </a:extLst>
          </p:cNvPr>
          <p:cNvCxnSpPr/>
          <p:nvPr/>
        </p:nvCxnSpPr>
        <p:spPr>
          <a:xfrm>
            <a:off x="6720840" y="1270000"/>
            <a:ext cx="457200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EE9D3C25-963E-3252-06EB-0534C0D0A455}"/>
              </a:ext>
            </a:extLst>
          </p:cNvPr>
          <p:cNvCxnSpPr>
            <a:cxnSpLocks/>
          </p:cNvCxnSpPr>
          <p:nvPr/>
        </p:nvCxnSpPr>
        <p:spPr>
          <a:xfrm flipH="1">
            <a:off x="7543800" y="2239329"/>
            <a:ext cx="15240" cy="351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1CD4D773-5F93-E339-129F-2A9067612EF5}"/>
              </a:ext>
            </a:extLst>
          </p:cNvPr>
          <p:cNvCxnSpPr>
            <a:cxnSpLocks/>
          </p:cNvCxnSpPr>
          <p:nvPr/>
        </p:nvCxnSpPr>
        <p:spPr>
          <a:xfrm>
            <a:off x="2435994" y="2252345"/>
            <a:ext cx="0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Объект 3">
            <a:extLst>
              <a:ext uri="{FF2B5EF4-FFF2-40B4-BE49-F238E27FC236}">
                <a16:creationId xmlns:a16="http://schemas.microsoft.com/office/drawing/2014/main" xmlns="" id="{E763B278-6784-76A6-89BA-80091D73E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90824392"/>
              </p:ext>
            </p:extLst>
          </p:nvPr>
        </p:nvGraphicFramePr>
        <p:xfrm>
          <a:off x="6271101" y="2606040"/>
          <a:ext cx="2590961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961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Весёлые старты</a:t>
                      </a: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graphicFrame>
        <p:nvGraphicFramePr>
          <p:cNvPr id="26" name="Объект 3">
            <a:extLst>
              <a:ext uri="{FF2B5EF4-FFF2-40B4-BE49-F238E27FC236}">
                <a16:creationId xmlns:a16="http://schemas.microsoft.com/office/drawing/2014/main" xmlns="" id="{4C3070C2-718D-E39C-4515-37C983E2B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2184050"/>
              </p:ext>
            </p:extLst>
          </p:nvPr>
        </p:nvGraphicFramePr>
        <p:xfrm>
          <a:off x="6347144" y="3687444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Выставки рисунков</a:t>
                      </a: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graphicFrame>
        <p:nvGraphicFramePr>
          <p:cNvPr id="27" name="Объект 3">
            <a:extLst>
              <a:ext uri="{FF2B5EF4-FFF2-40B4-BE49-F238E27FC236}">
                <a16:creationId xmlns:a16="http://schemas.microsoft.com/office/drawing/2014/main" xmlns="" id="{93E525EB-3482-F56C-ABDE-8B89B9955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4741137"/>
              </p:ext>
            </p:extLst>
          </p:nvPr>
        </p:nvGraphicFramePr>
        <p:xfrm>
          <a:off x="6301581" y="4677569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Кукольный театр приглашает в д/с</a:t>
                      </a: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  <p:graphicFrame>
        <p:nvGraphicFramePr>
          <p:cNvPr id="28" name="Объект 3">
            <a:extLst>
              <a:ext uri="{FF2B5EF4-FFF2-40B4-BE49-F238E27FC236}">
                <a16:creationId xmlns:a16="http://schemas.microsoft.com/office/drawing/2014/main" xmlns="" id="{B3B76612-595D-8FF1-5AF2-FAE0DA3FA3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97564534"/>
              </p:ext>
            </p:extLst>
          </p:nvPr>
        </p:nvGraphicFramePr>
        <p:xfrm>
          <a:off x="6271101" y="5721034"/>
          <a:ext cx="2514918" cy="73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918">
                  <a:extLst>
                    <a:ext uri="{9D8B030D-6E8A-4147-A177-3AD203B41FA5}">
                      <a16:colId xmlns:a16="http://schemas.microsoft.com/office/drawing/2014/main" xmlns="" val="3023558627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/>
                      <a:r>
                        <a:rPr lang="kk-K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Субботние школы для малышей в д/саду</a:t>
                      </a: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1732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601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685" y="420915"/>
            <a:ext cx="4267200" cy="557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829" y="406400"/>
            <a:ext cx="3962400" cy="554445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601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F949004-1AA1-AB93-7967-114B85F6F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8821" y="267020"/>
            <a:ext cx="2963543" cy="296354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6B8385-4DBF-22EE-3B83-13234D331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287" y="3742055"/>
            <a:ext cx="2963545" cy="29635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5213C34-D7C2-F01C-CB7E-1F63AAC86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4201" y="3627437"/>
            <a:ext cx="3078163" cy="30781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3F0C54B-7F9F-BBE5-2E22-3A37C96DED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474" y="1984898"/>
            <a:ext cx="3285077" cy="32850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04952DC-870B-4FCB-7B94-457B68C1F2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2905" y="408370"/>
            <a:ext cx="2963545" cy="29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4656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</TotalTime>
  <Words>111</Words>
  <Application>Microsoft Office PowerPoint</Application>
  <PresentationFormat>Произвольный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                          Консультативный пункт для родителей                                                 Дата открытия 01.09. 2009 года                                      УВАЖАЕМЫЕ РОДИТЕЛИ!                                     На базе Государственного коммунального казенного                                       предприятия   «Ясли-сад №1 «Тополёк»                                                                          открыт                                БЕСПЛАТНЫЙ КОНСУЛЬТАТИВНЫЙ ПУНКТ ДЛЯ РОДИТЕЛЕЙ!                                    МЫ ЖДЕМ ВАС В КОНСУЛЬТАТИВНОМ ПУНКТЕ                            ДЛЯ РОДИТЕЛЕЙ В ГККП я/с №1«ТОПОЛЁК»                                                                              c.Мартук, ул.Байганина,104  </vt:lpstr>
      <vt:lpstr>Консультативный пункт для родителей создан в соответствии Законом Республики Казахстан «Об образовании» от 27июля 2007 года № 319-Ш, постановлением Правительства Республики Казахстан «Об утверждении плана мероприятий по поддержке дошкольного воспитания и обучения в Республике Казахстан» от 5 февраля 2007 года  №83, постановлением акимата области «Об утверждении Плана мероприятий по поддержке дошкольного воспитания  и обучения в Актюбинской области» от 18 мая 2007 года №162. Работа Консультативного пункта направлена на реализацию государственной политики в области образования, оказание психологической, педагогической, логопедической помощи родителям, воспитывающих детей дошкольного возраста на дому.                                 ЦЕЛЬ КОНСУЛЬТАТИВНОГО ПУНКТА ДЛЯ РОДИТЕЛЕЙ: обеспечение единства и преемственности семейного и общественного воспитания, оказание психолого-педагогической, логопедической помощи родителям (или лицам их заменяющих) по различным вопросам воспитания, обучения и развития ребенка дошкольного возраста.                ОСНОВНЫЕ ЗАДАЧИ КОНСУЛЬТАТИВНОГО ПУНКТА ДЛЯ РОДИТЕЛЕЙ: -оказание консультативной помощи родителям (или лицам их заменяющих) по вопросам воспитания, обучения и развития ребенка дошкольного возраста; -организация методической, диагностической и консультативной помощи семьям, воспитывающих детей дошкольного возраста на дому; -обеспечение взаимодействия между ГККП я/с № 1«Тополёк», реализующего дошкольную общеобразовательную программу, родителям (или лицам их заменяющих) и другими организациями заинтересованных в поддержке и развитии воспитании детей; -проведение комплексной профилактики различных отклонений в физическом, психологическом и социальном развитии детей.    </vt:lpstr>
      <vt:lpstr>    ЕСЛИ У ВАС НЕТ ВОЗМОЖНОСТИ ПОСЕТИТЬ КОНСУЛЬТАТИВНЫЙ ПУНКТ Вы можете задать интересующие вопросы по телефону 8 (71331) 31-3-61                          При разговоре по телефону сообщите цель Вашего звонка «Записаться к специалисту консультативного пункта». Также родители могут обратиться дистанционно через электронную почту topolek 2009@mail.ru, с заметкой Специалисту консультативного пункта. Родители могут получать консультативную помощь через сайт нашего детского сада topolek.martuk.edu.kz                                                                                                       Консультации публикуются в соответствии с планом работы «Консультативного пункта»  ВНИМАНИЕ! Для получения консультации специалиста Консультативного пункта заявитель должен предоставить документ удостоверяющий личность с подтверждением своего статуса родителя.  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Консультативный пункт                                                 Дата открытия 01.09. 2009 года                                      УВАЖАЕМЫЕ РОДИТЕЛИ!                                     На базе Государственного коммунального казенного                                       предприятия   «Ясли-сад №1 «Тополёк»                                                                          открыт                                БЕСПЛАТНЫЙ КОНСУЛЬТАТИВНЫЙ ПУНКТ ДЛЯ РОДИТЕЛЕЙ!                                    МЫ ЖДЕМ ВАС В КОНСУЛЬТАТИВНОМ ПУНКТЕ                            ДЛЯ РОДИТЕЛЕЙ В ГККП я/с №1«ТОПОЛЁК»                                                                              c.Мартук, ул.Байганина,104  </dc:title>
  <dc:creator>acer</dc:creator>
  <cp:lastModifiedBy>User</cp:lastModifiedBy>
  <cp:revision>17</cp:revision>
  <dcterms:created xsi:type="dcterms:W3CDTF">2023-11-08T12:30:56Z</dcterms:created>
  <dcterms:modified xsi:type="dcterms:W3CDTF">2023-11-09T07:03:06Z</dcterms:modified>
</cp:coreProperties>
</file>